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B00"/>
    <a:srgbClr val="CC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0" autoAdjust="0"/>
    <p:restoredTop sz="73950" autoAdjust="0"/>
  </p:normalViewPr>
  <p:slideViewPr>
    <p:cSldViewPr snapToGrid="0">
      <p:cViewPr varScale="1">
        <p:scale>
          <a:sx n="41" d="100"/>
          <a:sy n="41" d="100"/>
        </p:scale>
        <p:origin x="6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E800F-AE57-4D61-BEC2-AF3359B2799F}" type="datetimeFigureOut">
              <a:rPr lang="en-CA" smtClean="0"/>
              <a:t>21/05/2020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27946-AEBB-46F1-9932-5168C6C8E1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358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27946-AEBB-46F1-9932-5168C6C8E167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338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A534-0F7B-4A12-8FA6-339BF117497E}" type="datetimeFigureOut">
              <a:rPr lang="en-CA" smtClean="0"/>
              <a:t>21/05/2020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88C2-305E-4E46-B35D-39247BFA89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736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A534-0F7B-4A12-8FA6-339BF117497E}" type="datetimeFigureOut">
              <a:rPr lang="en-CA" smtClean="0"/>
              <a:t>21/05/2020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88C2-305E-4E46-B35D-39247BFA89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318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A534-0F7B-4A12-8FA6-339BF117497E}" type="datetimeFigureOut">
              <a:rPr lang="en-CA" smtClean="0"/>
              <a:t>21/05/2020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88C2-305E-4E46-B35D-39247BFA89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00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A534-0F7B-4A12-8FA6-339BF117497E}" type="datetimeFigureOut">
              <a:rPr lang="en-CA" smtClean="0"/>
              <a:t>21/05/2020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88C2-305E-4E46-B35D-39247BFA89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920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A534-0F7B-4A12-8FA6-339BF117497E}" type="datetimeFigureOut">
              <a:rPr lang="en-CA" smtClean="0"/>
              <a:t>21/05/2020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88C2-305E-4E46-B35D-39247BFA89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125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A534-0F7B-4A12-8FA6-339BF117497E}" type="datetimeFigureOut">
              <a:rPr lang="en-CA" smtClean="0"/>
              <a:t>21/05/2020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88C2-305E-4E46-B35D-39247BFA89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684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A534-0F7B-4A12-8FA6-339BF117497E}" type="datetimeFigureOut">
              <a:rPr lang="en-CA" smtClean="0"/>
              <a:t>21/05/2020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88C2-305E-4E46-B35D-39247BFA89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113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A534-0F7B-4A12-8FA6-339BF117497E}" type="datetimeFigureOut">
              <a:rPr lang="en-CA" smtClean="0"/>
              <a:t>21/05/2020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88C2-305E-4E46-B35D-39247BFA89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741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A534-0F7B-4A12-8FA6-339BF117497E}" type="datetimeFigureOut">
              <a:rPr lang="en-CA" smtClean="0"/>
              <a:t>21/05/2020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88C2-305E-4E46-B35D-39247BFA89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6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A534-0F7B-4A12-8FA6-339BF117497E}" type="datetimeFigureOut">
              <a:rPr lang="en-CA" smtClean="0"/>
              <a:t>21/05/2020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88C2-305E-4E46-B35D-39247BFA89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732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A534-0F7B-4A12-8FA6-339BF117497E}" type="datetimeFigureOut">
              <a:rPr lang="en-CA" smtClean="0"/>
              <a:t>21/05/2020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88C2-305E-4E46-B35D-39247BFA89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019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3A534-0F7B-4A12-8FA6-339BF117497E}" type="datetimeFigureOut">
              <a:rPr lang="en-CA" smtClean="0"/>
              <a:t>21/05/2020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88C2-305E-4E46-B35D-39247BFA89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60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3466" y="1910780"/>
            <a:ext cx="9144000" cy="4533563"/>
          </a:xfrm>
        </p:spPr>
        <p:txBody>
          <a:bodyPr>
            <a:normAutofit fontScale="40000" lnSpcReduction="20000"/>
          </a:bodyPr>
          <a:lstStyle/>
          <a:p>
            <a:endParaRPr lang="en-CA" b="1" dirty="0" smtClean="0"/>
          </a:p>
          <a:p>
            <a:r>
              <a:rPr lang="en-CA" sz="10100" b="1" dirty="0" smtClean="0"/>
              <a:t>DC MOVES online</a:t>
            </a:r>
          </a:p>
          <a:p>
            <a:endParaRPr lang="en-CA" sz="10100" b="1" dirty="0" smtClean="0"/>
          </a:p>
          <a:p>
            <a:r>
              <a:rPr lang="en-CA" sz="10100" b="1" dirty="0" smtClean="0"/>
              <a:t>Welcome to </a:t>
            </a:r>
            <a:r>
              <a:rPr lang="en-CA" sz="10100" b="1" dirty="0" smtClean="0"/>
              <a:t>the </a:t>
            </a:r>
          </a:p>
          <a:p>
            <a:r>
              <a:rPr lang="en-CA" sz="10100" b="1" dirty="0" smtClean="0"/>
              <a:t>ZOOM </a:t>
            </a:r>
            <a:r>
              <a:rPr lang="en-CA" sz="10100" b="1" dirty="0" smtClean="0"/>
              <a:t>ROOM at </a:t>
            </a:r>
            <a:r>
              <a:rPr lang="en-CA" sz="10100" b="1" dirty="0" smtClean="0"/>
              <a:t>NOON</a:t>
            </a:r>
          </a:p>
          <a:p>
            <a:endParaRPr lang="en-CA" sz="10100" b="1" dirty="0" smtClean="0"/>
          </a:p>
          <a:p>
            <a:r>
              <a:rPr lang="en-CA" sz="10100" b="1" dirty="0" smtClean="0"/>
              <a:t>May 21, 2020</a:t>
            </a:r>
            <a:endParaRPr lang="en-CA" sz="10100" b="1" dirty="0" smtClean="0"/>
          </a:p>
          <a:p>
            <a:r>
              <a:rPr lang="en-CA" sz="7400" dirty="0"/>
              <a:t> 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548" y="462602"/>
            <a:ext cx="1412023" cy="11573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003" y="158005"/>
            <a:ext cx="3097626" cy="1549575"/>
          </a:xfrm>
          <a:prstGeom prst="rect">
            <a:avLst/>
          </a:prstGeom>
        </p:spPr>
      </p:pic>
      <p:pic>
        <p:nvPicPr>
          <p:cNvPr id="7" name="Picture 6" descr="https://files.constantcontact.com/e7a03cb6001/1a70d503-4c8b-40ed-8019-d6cdebd3f27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714" y="470512"/>
            <a:ext cx="2090057" cy="676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126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559" y="2324437"/>
            <a:ext cx="9144000" cy="4533563"/>
          </a:xfrm>
        </p:spPr>
        <p:txBody>
          <a:bodyPr>
            <a:normAutofit/>
          </a:bodyPr>
          <a:lstStyle/>
          <a:p>
            <a:endParaRPr lang="en-CA" b="1" dirty="0" smtClean="0"/>
          </a:p>
          <a:p>
            <a:r>
              <a:rPr lang="en-CA" sz="4400" b="1" dirty="0" smtClean="0"/>
              <a:t>In the ZOOM ROOM we used the following questions to guide a conversation</a:t>
            </a:r>
          </a:p>
          <a:p>
            <a:endParaRPr lang="en-CA" sz="4400" b="1" dirty="0" smtClean="0"/>
          </a:p>
          <a:p>
            <a:r>
              <a:rPr lang="en-CA" sz="3200" b="1" dirty="0" smtClean="0"/>
              <a:t>Feel Free to use them for a conversation in your own organisation </a:t>
            </a:r>
            <a:endParaRPr lang="en-CA" sz="3200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548" y="462602"/>
            <a:ext cx="1412023" cy="11573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003" y="158005"/>
            <a:ext cx="3097626" cy="1549575"/>
          </a:xfrm>
          <a:prstGeom prst="rect">
            <a:avLst/>
          </a:prstGeom>
        </p:spPr>
      </p:pic>
      <p:pic>
        <p:nvPicPr>
          <p:cNvPr id="7" name="Picture 6" descr="https://files.constantcontact.com/e7a03cb6001/1a70d503-4c8b-40ed-8019-d6cdebd3f27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714" y="470512"/>
            <a:ext cx="2090057" cy="676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925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789" y="1707580"/>
            <a:ext cx="9144000" cy="4533563"/>
          </a:xfrm>
        </p:spPr>
        <p:txBody>
          <a:bodyPr>
            <a:normAutofit/>
          </a:bodyPr>
          <a:lstStyle/>
          <a:p>
            <a:endParaRPr lang="en-CA" b="1" dirty="0" smtClean="0"/>
          </a:p>
          <a:p>
            <a:r>
              <a:rPr lang="en-CA" sz="6000" b="1" dirty="0" smtClean="0"/>
              <a:t>Who’s in the ZOOM ROOM </a:t>
            </a:r>
          </a:p>
          <a:p>
            <a:endParaRPr lang="en-CA" sz="4800" b="1" dirty="0" smtClean="0"/>
          </a:p>
          <a:p>
            <a:endParaRPr lang="en-CA" sz="4800" b="1" dirty="0" smtClean="0"/>
          </a:p>
          <a:p>
            <a:endParaRPr lang="en-CA" sz="4800" b="1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548" y="462602"/>
            <a:ext cx="1412023" cy="11573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003" y="158005"/>
            <a:ext cx="3097626" cy="1549575"/>
          </a:xfrm>
          <a:prstGeom prst="rect">
            <a:avLst/>
          </a:prstGeom>
        </p:spPr>
      </p:pic>
      <p:pic>
        <p:nvPicPr>
          <p:cNvPr id="7" name="Picture 6" descr="https://files.constantcontact.com/e7a03cb6001/1a70d503-4c8b-40ed-8019-d6cdebd3f27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714" y="470512"/>
            <a:ext cx="2090057" cy="676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people in a dark room(cartoon style) - Drawcep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214" y="3257155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42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548" y="1707580"/>
            <a:ext cx="11325281" cy="4533563"/>
          </a:xfrm>
        </p:spPr>
        <p:txBody>
          <a:bodyPr>
            <a:normAutofit fontScale="40000" lnSpcReduction="20000"/>
          </a:bodyPr>
          <a:lstStyle/>
          <a:p>
            <a:endParaRPr lang="en-CA" b="1" dirty="0" smtClean="0"/>
          </a:p>
          <a:p>
            <a:pPr algn="l"/>
            <a:r>
              <a:rPr lang="en-CA" sz="9000" dirty="0" smtClean="0"/>
              <a:t>What </a:t>
            </a:r>
            <a:r>
              <a:rPr lang="en-CA" sz="9000" dirty="0"/>
              <a:t>are you seeing, hearing, and doing?</a:t>
            </a:r>
          </a:p>
          <a:p>
            <a:pPr algn="l"/>
            <a:r>
              <a:rPr lang="en-CA" sz="7400" b="1" dirty="0"/>
              <a:t> </a:t>
            </a:r>
            <a:endParaRPr lang="en-CA" sz="7400" b="1" dirty="0" smtClean="0"/>
          </a:p>
          <a:p>
            <a:pPr algn="l"/>
            <a:endParaRPr lang="en-CA" sz="9000" b="1" dirty="0" smtClean="0"/>
          </a:p>
          <a:p>
            <a:pPr algn="l"/>
            <a:endParaRPr lang="en-CA" sz="9000" b="1" dirty="0"/>
          </a:p>
          <a:p>
            <a:pPr algn="l"/>
            <a:r>
              <a:rPr lang="en-CA" sz="9000" b="1" dirty="0" smtClean="0"/>
              <a:t>Some of the words shared by attendees</a:t>
            </a:r>
            <a:endParaRPr lang="en-CA" sz="9000" dirty="0"/>
          </a:p>
          <a:p>
            <a:pPr algn="l"/>
            <a:r>
              <a:rPr lang="en-CA" sz="9000" dirty="0" smtClean="0"/>
              <a:t>new </a:t>
            </a:r>
            <a:r>
              <a:rPr lang="en-CA" sz="9000" dirty="0"/>
              <a:t>environments, new skills, new processes, new collaborations, new service delivery models, new service </a:t>
            </a:r>
            <a:r>
              <a:rPr lang="en-CA" sz="9000" dirty="0" smtClean="0"/>
              <a:t>access channels, </a:t>
            </a:r>
            <a:r>
              <a:rPr lang="en-CA" sz="9000" dirty="0"/>
              <a:t>new learning, new </a:t>
            </a:r>
            <a:r>
              <a:rPr lang="en-CA" sz="9000" dirty="0" smtClean="0"/>
              <a:t>responses, </a:t>
            </a:r>
            <a:r>
              <a:rPr lang="en-CA" sz="9000" dirty="0"/>
              <a:t>new </a:t>
            </a:r>
            <a:r>
              <a:rPr lang="en-CA" sz="9000" dirty="0" smtClean="0"/>
              <a:t>opportunity, creativity</a:t>
            </a:r>
            <a:r>
              <a:rPr lang="en-CA" sz="9000" dirty="0"/>
              <a:t>, flexibility, </a:t>
            </a:r>
            <a:r>
              <a:rPr lang="en-CA" sz="9000" dirty="0" smtClean="0"/>
              <a:t>adaptability</a:t>
            </a:r>
            <a:endParaRPr lang="en-CA" sz="9000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548" y="462602"/>
            <a:ext cx="1412023" cy="11573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003" y="158005"/>
            <a:ext cx="3097626" cy="1549575"/>
          </a:xfrm>
          <a:prstGeom prst="rect">
            <a:avLst/>
          </a:prstGeom>
        </p:spPr>
      </p:pic>
      <p:pic>
        <p:nvPicPr>
          <p:cNvPr id="7" name="Picture 6" descr="https://files.constantcontact.com/e7a03cb6001/1a70d503-4c8b-40ed-8019-d6cdebd3f27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714" y="470512"/>
            <a:ext cx="2090057" cy="676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ear No Evil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494" y="2073093"/>
            <a:ext cx="3789028" cy="190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5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3028" y="1509554"/>
            <a:ext cx="9390743" cy="4533563"/>
          </a:xfrm>
        </p:spPr>
        <p:txBody>
          <a:bodyPr>
            <a:normAutofit fontScale="55000" lnSpcReduction="20000"/>
          </a:bodyPr>
          <a:lstStyle/>
          <a:p>
            <a:endParaRPr lang="en-CA" b="1" dirty="0" smtClean="0"/>
          </a:p>
          <a:p>
            <a:pPr algn="l"/>
            <a:r>
              <a:rPr lang="en-CA" sz="6500" dirty="0" smtClean="0"/>
              <a:t>What </a:t>
            </a:r>
            <a:r>
              <a:rPr lang="en-CA" sz="6500" dirty="0"/>
              <a:t>is your gut level </a:t>
            </a:r>
            <a:r>
              <a:rPr lang="en-CA" sz="6500" dirty="0" smtClean="0"/>
              <a:t>reaction to what is happening ? How </a:t>
            </a:r>
            <a:r>
              <a:rPr lang="en-CA" sz="6500" dirty="0"/>
              <a:t>are you feeling? </a:t>
            </a:r>
          </a:p>
          <a:p>
            <a:pPr algn="l"/>
            <a:r>
              <a:rPr lang="en-CA" sz="7400" dirty="0"/>
              <a:t> </a:t>
            </a:r>
            <a:endParaRPr lang="en-CA" sz="7400" dirty="0" smtClean="0"/>
          </a:p>
          <a:p>
            <a:pPr algn="l"/>
            <a:endParaRPr lang="en-CA" sz="7400" dirty="0" smtClean="0"/>
          </a:p>
          <a:p>
            <a:pPr algn="l"/>
            <a:endParaRPr lang="en-CA" sz="7400" dirty="0" smtClean="0"/>
          </a:p>
          <a:p>
            <a:pPr algn="l"/>
            <a:r>
              <a:rPr lang="en-CA" sz="5800" b="1" dirty="0" smtClean="0"/>
              <a:t>A few of </a:t>
            </a:r>
            <a:r>
              <a:rPr lang="en-CA" sz="5800" b="1" dirty="0"/>
              <a:t>the words shared by attendees</a:t>
            </a:r>
            <a:endParaRPr lang="en-CA" sz="5800" dirty="0"/>
          </a:p>
          <a:p>
            <a:pPr algn="l"/>
            <a:endParaRPr lang="en-CA" sz="7400" dirty="0"/>
          </a:p>
          <a:p>
            <a:pPr algn="l"/>
            <a:r>
              <a:rPr lang="en-CA" sz="7400" dirty="0" smtClean="0"/>
              <a:t>Gratitude, hope, inspired, optimistic</a:t>
            </a:r>
            <a:endParaRPr lang="en-CA" sz="7400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548" y="462602"/>
            <a:ext cx="1412023" cy="11573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003" y="158005"/>
            <a:ext cx="3097626" cy="1549575"/>
          </a:xfrm>
          <a:prstGeom prst="rect">
            <a:avLst/>
          </a:prstGeom>
        </p:spPr>
      </p:pic>
      <p:pic>
        <p:nvPicPr>
          <p:cNvPr id="7" name="Picture 6" descr="https://files.constantcontact.com/e7a03cb6001/1a70d503-4c8b-40ed-8019-d6cdebd3f27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714" y="470512"/>
            <a:ext cx="2090057" cy="676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Red Heart Clipart Transparent Background - Transparent Background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065" y="2754532"/>
            <a:ext cx="2069155" cy="150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29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548" y="1707580"/>
            <a:ext cx="11005966" cy="4533563"/>
          </a:xfrm>
        </p:spPr>
        <p:txBody>
          <a:bodyPr>
            <a:normAutofit fontScale="70000" lnSpcReduction="20000"/>
          </a:bodyPr>
          <a:lstStyle/>
          <a:p>
            <a:endParaRPr lang="en-CA" b="1" dirty="0" smtClean="0"/>
          </a:p>
          <a:p>
            <a:pPr algn="l"/>
            <a:r>
              <a:rPr lang="en-CA" sz="5100" dirty="0" smtClean="0"/>
              <a:t>What </a:t>
            </a:r>
            <a:r>
              <a:rPr lang="en-CA" sz="5100" dirty="0"/>
              <a:t>new insights have you had from this?</a:t>
            </a:r>
          </a:p>
          <a:p>
            <a:pPr algn="l"/>
            <a:endParaRPr lang="en-CA" sz="5100" b="1" dirty="0" smtClean="0"/>
          </a:p>
          <a:p>
            <a:pPr algn="l"/>
            <a:r>
              <a:rPr lang="en-CA" sz="5100" b="1" dirty="0" smtClean="0"/>
              <a:t>Some </a:t>
            </a:r>
            <a:r>
              <a:rPr lang="en-CA" sz="5100" b="1" dirty="0"/>
              <a:t>of the words shared by attendees</a:t>
            </a:r>
            <a:endParaRPr lang="en-CA" sz="5100" dirty="0"/>
          </a:p>
          <a:p>
            <a:pPr algn="l"/>
            <a:endParaRPr lang="en-CA" sz="3600" dirty="0" smtClean="0"/>
          </a:p>
          <a:p>
            <a:pPr algn="l"/>
            <a:r>
              <a:rPr lang="en-CA" sz="5100" dirty="0" smtClean="0"/>
              <a:t>new collaboration, power of many, together but apart, being stronger together, resilience, connect-ability variety, connection, resilience to change, moving forward because there are no excuses </a:t>
            </a:r>
            <a:endParaRPr lang="en-CA" sz="5100" dirty="0"/>
          </a:p>
          <a:p>
            <a:pPr algn="l"/>
            <a:r>
              <a:rPr lang="en-CA" sz="5100" dirty="0"/>
              <a:t> </a:t>
            </a:r>
            <a:r>
              <a:rPr lang="en-CA" sz="5100" dirty="0" smtClean="0"/>
              <a:t> </a:t>
            </a:r>
            <a:endParaRPr lang="en-CA" sz="5100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548" y="462602"/>
            <a:ext cx="1412023" cy="11573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003" y="158005"/>
            <a:ext cx="3097626" cy="1549575"/>
          </a:xfrm>
          <a:prstGeom prst="rect">
            <a:avLst/>
          </a:prstGeom>
        </p:spPr>
      </p:pic>
      <p:pic>
        <p:nvPicPr>
          <p:cNvPr id="7" name="Picture 6" descr="https://files.constantcontact.com/e7a03cb6001/1a70d503-4c8b-40ed-8019-d6cdebd3f27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714" y="470512"/>
            <a:ext cx="2090057" cy="676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News and insigh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878" y="1234266"/>
            <a:ext cx="2856086" cy="254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16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514" y="1707580"/>
            <a:ext cx="9557275" cy="4533563"/>
          </a:xfrm>
        </p:spPr>
        <p:txBody>
          <a:bodyPr>
            <a:normAutofit lnSpcReduction="10000"/>
          </a:bodyPr>
          <a:lstStyle/>
          <a:p>
            <a:endParaRPr lang="en-CA" b="1" dirty="0" smtClean="0"/>
          </a:p>
          <a:p>
            <a:pPr algn="l"/>
            <a:r>
              <a:rPr lang="en-CA" sz="7400" dirty="0" smtClean="0"/>
              <a:t> </a:t>
            </a:r>
            <a:r>
              <a:rPr lang="en-CA" sz="3600" dirty="0"/>
              <a:t>What do you think we could do? </a:t>
            </a:r>
            <a:endParaRPr lang="en-CA" sz="3600" dirty="0" smtClean="0"/>
          </a:p>
          <a:p>
            <a:pPr algn="l"/>
            <a:endParaRPr lang="en-CA" sz="3600" b="1" dirty="0"/>
          </a:p>
          <a:p>
            <a:pPr algn="l"/>
            <a:r>
              <a:rPr lang="en-CA" sz="3600" b="1" dirty="0" smtClean="0"/>
              <a:t>Some </a:t>
            </a:r>
            <a:r>
              <a:rPr lang="en-CA" sz="3600" b="1" dirty="0"/>
              <a:t>of the words shared by attendees </a:t>
            </a:r>
            <a:r>
              <a:rPr lang="en-CA" sz="3600" dirty="0"/>
              <a:t> </a:t>
            </a:r>
          </a:p>
          <a:p>
            <a:r>
              <a:rPr lang="en-CA" sz="3600" dirty="0" smtClean="0"/>
              <a:t>Focus on the positives, inspire others, share how we are going to move forward, survey to know what we are doing to move to the new reality, facilitate, communicate, collaborate</a:t>
            </a:r>
            <a:endParaRPr lang="en-C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548" y="462602"/>
            <a:ext cx="1412023" cy="11573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5003" y="158005"/>
            <a:ext cx="3097626" cy="1549575"/>
          </a:xfrm>
          <a:prstGeom prst="rect">
            <a:avLst/>
          </a:prstGeom>
        </p:spPr>
      </p:pic>
      <p:pic>
        <p:nvPicPr>
          <p:cNvPr id="7" name="Picture 6" descr="https://files.constantcontact.com/e7a03cb6001/1a70d503-4c8b-40ed-8019-d6cdebd3f272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714" y="470512"/>
            <a:ext cx="2090057" cy="676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Foundation of Choice, Moral Responsibility and Voluntary Action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036" y="1696282"/>
            <a:ext cx="3255735" cy="199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2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514" y="1707580"/>
            <a:ext cx="9557275" cy="4533563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CA" sz="7400" dirty="0" smtClean="0"/>
              <a:t> </a:t>
            </a:r>
            <a:endParaRPr lang="en-CA" sz="7400" dirty="0" smtClean="0"/>
          </a:p>
          <a:p>
            <a:pPr algn="l"/>
            <a:r>
              <a:rPr lang="en-CA" sz="7600" dirty="0" smtClean="0"/>
              <a:t>Upcoming </a:t>
            </a:r>
            <a:r>
              <a:rPr lang="en-CA" sz="7600" dirty="0" smtClean="0"/>
              <a:t>events: </a:t>
            </a:r>
          </a:p>
          <a:p>
            <a:pPr algn="l"/>
            <a:endParaRPr lang="en-CA" sz="7600" dirty="0" smtClean="0"/>
          </a:p>
          <a:p>
            <a:pPr algn="l"/>
            <a:r>
              <a:rPr lang="en-CA" sz="7600" b="1" dirty="0" smtClean="0"/>
              <a:t>Art </a:t>
            </a:r>
            <a:r>
              <a:rPr lang="en-CA" sz="7600" b="1" dirty="0" smtClean="0"/>
              <a:t>as Therapy May 27, </a:t>
            </a:r>
            <a:r>
              <a:rPr lang="en-CA" sz="7600" b="1" dirty="0" smtClean="0"/>
              <a:t>noon </a:t>
            </a:r>
            <a:r>
              <a:rPr lang="en-CA" sz="7600" dirty="0" smtClean="0"/>
              <a:t>– see our events tab on dcmoves.org </a:t>
            </a:r>
          </a:p>
          <a:p>
            <a:pPr algn="l"/>
            <a:endParaRPr lang="en-CA" sz="7600" dirty="0"/>
          </a:p>
          <a:p>
            <a:pPr algn="l"/>
            <a:endParaRPr lang="en-CA" sz="7600" dirty="0" smtClean="0"/>
          </a:p>
          <a:p>
            <a:pPr algn="l"/>
            <a:r>
              <a:rPr lang="en-CA" sz="7600" dirty="0" smtClean="0"/>
              <a:t>DC </a:t>
            </a:r>
            <a:r>
              <a:rPr lang="en-CA" sz="7600" dirty="0" smtClean="0"/>
              <a:t>FORUM June 24</a:t>
            </a:r>
            <a:r>
              <a:rPr lang="en-CA" sz="7600" baseline="30000" dirty="0" smtClean="0"/>
              <a:t>th</a:t>
            </a:r>
            <a:r>
              <a:rPr lang="en-CA" sz="7600" dirty="0"/>
              <a:t> </a:t>
            </a:r>
            <a:r>
              <a:rPr lang="en-CA" sz="7600" dirty="0" smtClean="0"/>
              <a:t>9am </a:t>
            </a:r>
            <a:r>
              <a:rPr lang="en-CA" sz="7600" dirty="0" smtClean="0"/>
              <a:t>– details coming soon </a:t>
            </a:r>
            <a:endParaRPr lang="en-CA" sz="7600" dirty="0" smtClean="0"/>
          </a:p>
          <a:p>
            <a:pPr algn="l"/>
            <a:r>
              <a:rPr lang="en-CA" sz="4000" dirty="0" smtClean="0"/>
              <a:t> </a:t>
            </a:r>
            <a:endParaRPr lang="en-CA" sz="4000" dirty="0"/>
          </a:p>
          <a:p>
            <a:endParaRPr lang="en-CA" sz="7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548" y="462602"/>
            <a:ext cx="1412023" cy="11573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003" y="158005"/>
            <a:ext cx="3097626" cy="1549575"/>
          </a:xfrm>
          <a:prstGeom prst="rect">
            <a:avLst/>
          </a:prstGeom>
        </p:spPr>
      </p:pic>
      <p:pic>
        <p:nvPicPr>
          <p:cNvPr id="7" name="Picture 6" descr="https://files.constantcontact.com/e7a03cb6001/1a70d503-4c8b-40ed-8019-d6cdebd3f27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714" y="470512"/>
            <a:ext cx="2090057" cy="676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485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165</Words>
  <Application>Microsoft Office PowerPoint</Application>
  <PresentationFormat>Widescreen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63</cp:revision>
  <dcterms:created xsi:type="dcterms:W3CDTF">2019-06-11T20:00:45Z</dcterms:created>
  <dcterms:modified xsi:type="dcterms:W3CDTF">2020-05-21T17:50:37Z</dcterms:modified>
</cp:coreProperties>
</file>