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handoutMasterIdLst>
    <p:handoutMasterId r:id="rId10"/>
  </p:handoutMasterIdLst>
  <p:sldIdLst>
    <p:sldId id="293" r:id="rId2"/>
    <p:sldId id="299" r:id="rId3"/>
    <p:sldId id="301" r:id="rId4"/>
    <p:sldId id="294" r:id="rId5"/>
    <p:sldId id="298" r:id="rId6"/>
    <p:sldId id="295" r:id="rId7"/>
    <p:sldId id="296" r:id="rId8"/>
  </p:sldIdLst>
  <p:sldSz cx="9144000" cy="6858000" type="screen4x3"/>
  <p:notesSz cx="7010400" cy="92964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201" autoAdjust="0"/>
  </p:normalViewPr>
  <p:slideViewPr>
    <p:cSldViewPr>
      <p:cViewPr varScale="1">
        <p:scale>
          <a:sx n="63" d="100"/>
          <a:sy n="63" d="100"/>
        </p:scale>
        <p:origin x="67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9AC30D2-A84B-4701-B345-E5DAF5CE48C3}" type="datetimeFigureOut">
              <a:rPr lang="en-CA" smtClean="0"/>
              <a:pPr/>
              <a:t>05/06/2018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A905FFF-7483-4C7A-B3AC-68F8E707025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58419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2CAFF-C7C0-4CD0-B471-D9DF9CECEDFC}" type="datetimeFigureOut">
              <a:rPr lang="en-CA" smtClean="0"/>
              <a:t>05/06/2018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B43EC7-6682-492C-8645-7C058FF2D0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4628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Food</a:t>
            </a:r>
            <a:r>
              <a:rPr lang="en-CA" baseline="0" dirty="0" smtClean="0"/>
              <a:t> waste project – partnership with Dufferin County Waste Management services. This project will reduce household food waste and enhance food literacy in the community.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43EC7-6682-492C-8645-7C058FF2D037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83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Food</a:t>
            </a:r>
            <a:r>
              <a:rPr lang="en-CA" baseline="0" dirty="0" smtClean="0"/>
              <a:t> waste project – partnership with Dufferin County Waste Management services. This project will reduce household food waste and enhance food literacy in the community.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43EC7-6682-492C-8645-7C058FF2D037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158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Food</a:t>
            </a:r>
            <a:r>
              <a:rPr lang="en-CA" baseline="0" dirty="0" smtClean="0"/>
              <a:t> waste project – partnership with Dufferin County Waste Management services. This project will reduce household food waste and enhance food literacy in the community.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43EC7-6682-492C-8645-7C058FF2D037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1089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10EE1-9922-4A83-9BAA-17A933FC0E12}" type="datetime1">
              <a:rPr lang="en-US" smtClean="0"/>
              <a:t>6/5/2018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4435-E1A3-4964-83C4-D808F0A166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6220-95FB-46AE-9F7B-EAEDA2C4EAE7}" type="datetime1">
              <a:rPr lang="en-US" smtClean="0"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4435-E1A3-4964-83C4-D808F0A166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550CC-6C2E-4D5A-AEDB-1AC39F7D72D1}" type="datetime1">
              <a:rPr lang="en-US" smtClean="0"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4435-E1A3-4964-83C4-D808F0A166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3A41-AB7F-42F8-A5EB-13CF702C1178}" type="datetime1">
              <a:rPr lang="en-US" smtClean="0"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4435-E1A3-4964-83C4-D808F0A166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3CFA-E017-4618-9ECE-A24B25F7C63A}" type="datetime1">
              <a:rPr lang="en-US" smtClean="0"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4435-E1A3-4964-83C4-D808F0A166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2792-2987-422B-87F2-8C882FE27B77}" type="datetime1">
              <a:rPr lang="en-US" smtClean="0"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4435-E1A3-4964-83C4-D808F0A166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8234-AB8B-4B07-A843-872140E48B1E}" type="datetime1">
              <a:rPr lang="en-US" smtClean="0"/>
              <a:t>6/5/2018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4435-E1A3-4964-83C4-D808F0A166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19C33-B99C-4520-8D34-A3F3F1459DC3}" type="datetime1">
              <a:rPr lang="en-US" smtClean="0"/>
              <a:t>6/5/2018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4435-E1A3-4964-83C4-D808F0A166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F188-1BCD-4884-A882-28BFAF9E2646}" type="datetime1">
              <a:rPr lang="en-US" smtClean="0"/>
              <a:t>6/5/2018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4435-E1A3-4964-83C4-D808F0A166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DA3C-EC2E-4A01-91D3-945ED4ACC759}" type="datetime1">
              <a:rPr lang="en-US" smtClean="0"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24435-E1A3-4964-83C4-D808F0A166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5496-BFEE-4E07-91A5-8C0598E64929}" type="datetime1">
              <a:rPr lang="en-US" smtClean="0"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4524435-E1A3-4964-83C4-D808F0A1661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1">
                <a:shade val="90000"/>
                <a:satMod val="150000"/>
              </a:schemeClr>
              <a:schemeClr val="bg1">
                <a:tint val="88000"/>
                <a:satMod val="150000"/>
              </a:schemeClr>
            </a:duotone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7B77BD-2D97-4753-AA41-C8A96FCBBF60}" type="datetime1">
              <a:rPr lang="en-US" smtClean="0"/>
              <a:t>6/5/2018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524435-E1A3-4964-83C4-D808F0A1661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3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3.emf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120" y="1127465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smtClean="0"/>
              <a:t/>
            </a:r>
            <a:br>
              <a:rPr lang="en-CA" dirty="0" smtClean="0"/>
            </a:br>
            <a:r>
              <a:rPr lang="en-CA" dirty="0"/>
              <a:t/>
            </a:r>
            <a:br>
              <a:rPr lang="en-CA" dirty="0"/>
            </a:br>
            <a:r>
              <a:rPr lang="en-CA" dirty="0" smtClean="0">
                <a:solidFill>
                  <a:schemeClr val="tx1"/>
                </a:solidFill>
              </a:rPr>
              <a:t>Community Wellbeing </a:t>
            </a:r>
            <a:endParaRPr lang="en-CA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7878845"/>
              </p:ext>
            </p:extLst>
          </p:nvPr>
        </p:nvGraphicFramePr>
        <p:xfrm>
          <a:off x="0" y="2304707"/>
          <a:ext cx="91440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3443"/>
                <a:gridCol w="6440557"/>
              </a:tblGrid>
              <a:tr h="38832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What you said you wanted accomplished </a:t>
                      </a:r>
                      <a:endParaRPr lang="en-CA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Report on accomplishments  </a:t>
                      </a:r>
                      <a:endParaRPr lang="en-CA" sz="1600" dirty="0"/>
                    </a:p>
                  </a:txBody>
                  <a:tcPr/>
                </a:tc>
              </a:tr>
              <a:tr h="58297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Enhance collaborative efforts</a:t>
                      </a:r>
                      <a:r>
                        <a:rPr lang="en-CA" sz="1600" baseline="0" dirty="0" smtClean="0"/>
                        <a:t> to address health and wellness 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CA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Food Waste and Healthy Eating project with Dufferin County</a:t>
                      </a:r>
                      <a:r>
                        <a:rPr kumimoji="0" lang="en-C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en-CA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survey was recently conducted</a:t>
                      </a:r>
                      <a:r>
                        <a:rPr kumimoji="0" lang="en-CA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with over 400 Dufferin residents. </a:t>
                      </a:r>
                      <a:r>
                        <a:rPr kumimoji="0" lang="en-CA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Focus groups will be taking place in the next two weeks.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DuCK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its action groups continue to connect organizations across Dufferin County with the common goal of helping children and youth to achieve their full potential. This year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DuCK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has seen active involvement from 20 local and provincial organizations across various sectors. </a:t>
                      </a:r>
                    </a:p>
                  </a:txBody>
                  <a:tcPr/>
                </a:tc>
              </a:tr>
              <a:tr h="582979"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olidFill>
                            <a:schemeClr val="tx1"/>
                          </a:solidFill>
                        </a:rPr>
                        <a:t>Share sector specific data that will assist agencies in planning</a:t>
                      </a:r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WDG Report Cards on the Well-Being of Children Coalition - currently updating the information available through its data portal to reflect the most data.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600" dirty="0" smtClean="0">
                          <a:solidFill>
                            <a:schemeClr val="tx1"/>
                          </a:solidFill>
                        </a:rPr>
                        <a:t>The most recent iteration of WDG Youth Survey was implemented</a:t>
                      </a:r>
                      <a:r>
                        <a:rPr lang="en-CA" sz="1600" baseline="0" dirty="0" smtClean="0">
                          <a:solidFill>
                            <a:schemeClr val="tx1"/>
                          </a:solidFill>
                        </a:rPr>
                        <a:t> this school year. This has been the largest cohort of Grade 7 and 10 students captured by this survey to date. In addition, the survey has been expanded to include Grade 4 students</a:t>
                      </a:r>
                      <a:endParaRPr kumimoji="0" lang="en-CA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152400"/>
            <a:ext cx="1416031" cy="1160627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0516" y="268501"/>
            <a:ext cx="1318905" cy="10611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71800" y="171609"/>
            <a:ext cx="2920148" cy="146079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418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120" y="1127465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smtClean="0"/>
              <a:t/>
            </a:r>
            <a:br>
              <a:rPr lang="en-CA" dirty="0" smtClean="0"/>
            </a:br>
            <a:r>
              <a:rPr lang="en-CA" dirty="0"/>
              <a:t/>
            </a:r>
            <a:br>
              <a:rPr lang="en-CA" dirty="0"/>
            </a:br>
            <a:r>
              <a:rPr lang="en-CA" dirty="0" smtClean="0">
                <a:solidFill>
                  <a:schemeClr val="tx1"/>
                </a:solidFill>
              </a:rPr>
              <a:t>Community Wellbeing </a:t>
            </a:r>
            <a:endParaRPr lang="en-CA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9446839"/>
              </p:ext>
            </p:extLst>
          </p:nvPr>
        </p:nvGraphicFramePr>
        <p:xfrm>
          <a:off x="228600" y="2304707"/>
          <a:ext cx="8763000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6172200"/>
              </a:tblGrid>
              <a:tr h="38832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What you said you wanted accomplished </a:t>
                      </a:r>
                      <a:endParaRPr lang="en-CA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Report on accomplishments  </a:t>
                      </a:r>
                      <a:endParaRPr lang="en-CA" sz="1600" dirty="0"/>
                    </a:p>
                  </a:txBody>
                  <a:tcPr/>
                </a:tc>
              </a:tr>
              <a:tr h="58297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Create plans to increase</a:t>
                      </a:r>
                      <a:r>
                        <a:rPr lang="en-CA" sz="1600" baseline="0" dirty="0" smtClean="0"/>
                        <a:t> health and wellness by working with local agencies 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Mental Health Substance Misuse and Addiction Prevention Action Group of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DuCK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has gathered 14 organization to design a mental health literacy and substance misuse prevention program from Grade 7 students. They have chosen to adapt an existing evidence-based program called Stress Lessons. Implementation of the program is planned for Fall 2018, pending ethics approvals.</a:t>
                      </a:r>
                    </a:p>
                    <a:p>
                      <a:pPr marL="285750" indent="-285750" algn="l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CHATT/Dufferin Trails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Council is in the development phase of a cycling route project to improve physical health &amp; knowledge of local cycling routes for residents and tourists. 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</a:tr>
              <a:tr h="58297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Market health and wellness initiatives across the County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The Parental Supports and Developmental Awareness Action Group of </a:t>
                      </a:r>
                      <a:r>
                        <a:rPr lang="en-US" sz="1600" dirty="0" err="1" smtClean="0"/>
                        <a:t>DuCK</a:t>
                      </a:r>
                      <a:r>
                        <a:rPr lang="en-US" sz="1600" dirty="0" smtClean="0"/>
                        <a:t> has adapted an evidence-based parenting messaging program. This program is called Dufferin Basics. The group recently created a website for this initiative and is planning to launch a formative evaluation of the program this summer</a:t>
                      </a:r>
                      <a:endParaRPr lang="en-CA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152400"/>
            <a:ext cx="1416031" cy="1160627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0516" y="268501"/>
            <a:ext cx="1318905" cy="10611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71800" y="171609"/>
            <a:ext cx="2920148" cy="146079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9343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120" y="1127465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smtClean="0"/>
              <a:t/>
            </a:r>
            <a:br>
              <a:rPr lang="en-CA" dirty="0" smtClean="0"/>
            </a:br>
            <a:r>
              <a:rPr lang="en-CA" dirty="0"/>
              <a:t/>
            </a:r>
            <a:br>
              <a:rPr lang="en-CA" dirty="0"/>
            </a:br>
            <a:r>
              <a:rPr lang="en-CA" dirty="0" smtClean="0">
                <a:solidFill>
                  <a:schemeClr val="tx1"/>
                </a:solidFill>
              </a:rPr>
              <a:t>Community Wellbeing </a:t>
            </a:r>
            <a:endParaRPr lang="en-CA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068005"/>
              </p:ext>
            </p:extLst>
          </p:nvPr>
        </p:nvGraphicFramePr>
        <p:xfrm>
          <a:off x="228600" y="2304707"/>
          <a:ext cx="8763000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6172200"/>
              </a:tblGrid>
              <a:tr h="38832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What you said you wanted accomplished </a:t>
                      </a:r>
                      <a:endParaRPr lang="en-CA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Report on accomplishments  </a:t>
                      </a:r>
                      <a:endParaRPr lang="en-CA" sz="1600" dirty="0"/>
                    </a:p>
                  </a:txBody>
                  <a:tcPr/>
                </a:tc>
              </a:tr>
              <a:tr h="58297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Advocate for access and affordable</a:t>
                      </a:r>
                      <a:r>
                        <a:rPr lang="en-CA" sz="1600" baseline="0" dirty="0" smtClean="0"/>
                        <a:t> recreation programs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600" dirty="0" smtClean="0"/>
                        <a:t>Currently</a:t>
                      </a:r>
                      <a:r>
                        <a:rPr lang="en-CA" sz="1600" baseline="0" dirty="0" smtClean="0"/>
                        <a:t> collecting information about what each agency within the Access to Recreation working group does to promote access and affordable recreation programs.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600" baseline="0" dirty="0" smtClean="0"/>
                        <a:t>Tentative plans to reach out to other community partners within Dufferin County and host an information exchange session regarding efforts to promote access and affordable recreation programs.</a:t>
                      </a:r>
                      <a:endParaRPr lang="en-CA" sz="1600" dirty="0"/>
                    </a:p>
                  </a:txBody>
                  <a:tcPr/>
                </a:tc>
              </a:tr>
              <a:tr h="582979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Provide venue</a:t>
                      </a:r>
                      <a:r>
                        <a:rPr lang="en-CA" sz="1600" baseline="0" dirty="0" smtClean="0"/>
                        <a:t> for the sharing of health and wellness initiatives 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DC Moves has provided a forum for sharing health and wellness initiatives. At the February 2018  DC Moves Forum, Public Health led a consultation with the group aimed at  enhancing the WDG Childhood Experiences and Health Outcomes Survey and tailoring it to local needs. With that input and consultation with other community partners, a final draft of this survey has been completed. </a:t>
                      </a:r>
                      <a:endParaRPr lang="en-CA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152400"/>
            <a:ext cx="1416031" cy="1160627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0516" y="268501"/>
            <a:ext cx="1318905" cy="10611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71800" y="171609"/>
            <a:ext cx="2920148" cy="146079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5453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Resource Sharing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6145437"/>
              </p:ext>
            </p:extLst>
          </p:nvPr>
        </p:nvGraphicFramePr>
        <p:xfrm>
          <a:off x="457200" y="2057400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4343400"/>
              </a:tblGrid>
              <a:tr h="517843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What you said you wanted</a:t>
                      </a:r>
                      <a:r>
                        <a:rPr lang="en-CA" sz="1600" baseline="0" dirty="0" smtClean="0"/>
                        <a:t> accomplished 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/>
                        <a:t>Report on accomplishments  </a:t>
                      </a:r>
                    </a:p>
                    <a:p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A shared and well communicated agency priority list of needed resources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err="1" smtClean="0"/>
                        <a:t>Backoffice</a:t>
                      </a:r>
                      <a:r>
                        <a:rPr lang="en-CA" sz="1400" dirty="0" smtClean="0"/>
                        <a:t> Supports:</a:t>
                      </a:r>
                      <a:endParaRPr lang="en-CA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400" dirty="0" smtClean="0"/>
                        <a:t>Established</a:t>
                      </a:r>
                      <a:r>
                        <a:rPr lang="en-CA" sz="1400" baseline="0" dirty="0" smtClean="0"/>
                        <a:t> partnership with HFH ‘Move It On’; regular section in ‘What’s on the Move’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400" baseline="0" dirty="0" smtClean="0"/>
                        <a:t>‘Move It On’ added to the </a:t>
                      </a:r>
                      <a:r>
                        <a:rPr lang="en-CA" sz="1400" baseline="0" dirty="0" err="1" smtClean="0"/>
                        <a:t>DCMoves</a:t>
                      </a:r>
                      <a:r>
                        <a:rPr lang="en-CA" sz="1400" baseline="0" dirty="0" smtClean="0"/>
                        <a:t> website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400" baseline="0" dirty="0" smtClean="0"/>
                        <a:t>Several organizations have used this service (DCFS, FTP, County of Dufferin)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CA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Creation of a repository of available assets or other resources considered surplus by local agencies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Coordination of training</a:t>
                      </a:r>
                      <a:r>
                        <a:rPr lang="en-CA" sz="1400" baseline="0" dirty="0" smtClean="0"/>
                        <a:t> and professional development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400" dirty="0" smtClean="0"/>
                        <a:t>Training</a:t>
                      </a:r>
                      <a:r>
                        <a:rPr lang="en-CA" sz="1400" baseline="0" dirty="0" smtClean="0"/>
                        <a:t> &amp; Development:</a:t>
                      </a:r>
                      <a:endParaRPr lang="en-CA" sz="1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400" dirty="0" smtClean="0"/>
                        <a:t>Volunteer</a:t>
                      </a:r>
                      <a:r>
                        <a:rPr lang="en-CA" sz="1400" baseline="0" dirty="0" smtClean="0"/>
                        <a:t> Dufferin free Management library link on </a:t>
                      </a:r>
                      <a:r>
                        <a:rPr lang="en-CA" sz="1400" baseline="0" dirty="0" err="1" smtClean="0"/>
                        <a:t>DCMoves</a:t>
                      </a:r>
                      <a:r>
                        <a:rPr lang="en-CA" sz="1400" baseline="0" dirty="0" smtClean="0"/>
                        <a:t> website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400" baseline="0" dirty="0" err="1" smtClean="0"/>
                        <a:t>SafeTalk</a:t>
                      </a:r>
                      <a:r>
                        <a:rPr lang="en-CA" sz="1400" baseline="0" dirty="0" smtClean="0"/>
                        <a:t>/</a:t>
                      </a:r>
                      <a:r>
                        <a:rPr lang="en-CA" sz="1400" baseline="0" dirty="0" err="1" smtClean="0"/>
                        <a:t>AfterWhy</a:t>
                      </a:r>
                      <a:r>
                        <a:rPr lang="en-CA" sz="1400" baseline="0" dirty="0" smtClean="0"/>
                        <a:t> sponsorship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400" baseline="0" dirty="0" smtClean="0"/>
                        <a:t>International Overdose Awareness Day (CMHA, Public Health)</a:t>
                      </a:r>
                      <a:endParaRPr lang="en-CA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52400"/>
            <a:ext cx="1416031" cy="1160627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3326" y="0"/>
            <a:ext cx="2920148" cy="14607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0516" y="268501"/>
            <a:ext cx="1318905" cy="106114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11014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Resource Sharing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2605968"/>
              </p:ext>
            </p:extLst>
          </p:nvPr>
        </p:nvGraphicFramePr>
        <p:xfrm>
          <a:off x="457200" y="2057400"/>
          <a:ext cx="82296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17843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What you said you wanted</a:t>
                      </a:r>
                      <a:r>
                        <a:rPr lang="en-CA" sz="1600" baseline="0" dirty="0" smtClean="0"/>
                        <a:t> accomplished 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/>
                        <a:t>Report on accomplishments  </a:t>
                      </a:r>
                    </a:p>
                    <a:p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Establish sub-committee to investigate community foundation ( with HCIA) 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400" dirty="0" smtClean="0"/>
                        <a:t>Funding</a:t>
                      </a:r>
                      <a:r>
                        <a:rPr lang="en-CA" sz="1400" baseline="0" dirty="0" smtClean="0"/>
                        <a:t> Services:</a:t>
                      </a:r>
                      <a:endParaRPr lang="en-CA" sz="1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400" dirty="0" smtClean="0"/>
                        <a:t>Dufferin</a:t>
                      </a:r>
                      <a:r>
                        <a:rPr lang="en-CA" sz="1400" baseline="0" dirty="0" smtClean="0"/>
                        <a:t> Community Foundation incorporated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400" baseline="0" dirty="0" smtClean="0"/>
                        <a:t>Presented at our </a:t>
                      </a:r>
                      <a:r>
                        <a:rPr lang="en-CA" sz="1400" baseline="0" dirty="0" err="1" smtClean="0"/>
                        <a:t>DCMoves</a:t>
                      </a:r>
                      <a:r>
                        <a:rPr lang="en-CA" sz="1400" baseline="0" dirty="0" smtClean="0"/>
                        <a:t> February Forum at Public Health Unit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400" baseline="0" dirty="0" smtClean="0"/>
                        <a:t>Peter Kenyon (June 2017), hosted by HCIA and the Rural Ontario Institute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CA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Coordinate and arrange cross training in the following</a:t>
                      </a:r>
                      <a:r>
                        <a:rPr lang="en-CA" sz="1400" baseline="0" dirty="0" smtClean="0"/>
                        <a:t> areas: poverty; diversity/social inclusion; change management; board recruitment/volunteer management; addictions/mental health; strategic planning </a:t>
                      </a:r>
                      <a:r>
                        <a:rPr lang="en-CA" sz="1400" dirty="0" smtClean="0"/>
                        <a:t> 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400" dirty="0" smtClean="0"/>
                        <a:t>Bridges Out of Poverty</a:t>
                      </a:r>
                      <a:r>
                        <a:rPr lang="en-CA" sz="1400" baseline="0" dirty="0" smtClean="0"/>
                        <a:t> training program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400" baseline="0" dirty="0" smtClean="0"/>
                        <a:t>Community Poverty Reduction Summit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400" baseline="0" dirty="0" smtClean="0"/>
                        <a:t>Free Management library (on Volunteer Dufferin website)</a:t>
                      </a:r>
                      <a:endParaRPr lang="en-CA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52400"/>
            <a:ext cx="1416031" cy="1160627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3326" y="0"/>
            <a:ext cx="2920148" cy="14607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0516" y="268501"/>
            <a:ext cx="1318905" cy="106114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14707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95400"/>
            <a:ext cx="8229600" cy="1143000"/>
          </a:xfrm>
        </p:spPr>
        <p:txBody>
          <a:bodyPr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Poverty Reduction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6436755"/>
              </p:ext>
            </p:extLst>
          </p:nvPr>
        </p:nvGraphicFramePr>
        <p:xfrm>
          <a:off x="533400" y="2456027"/>
          <a:ext cx="8229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What</a:t>
                      </a:r>
                      <a:r>
                        <a:rPr lang="en-CA" sz="1600" baseline="0" dirty="0" smtClean="0"/>
                        <a:t> you said you wanted accomplished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Report on accomplishments  </a:t>
                      </a:r>
                    </a:p>
                    <a:p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Coordinate collectively on all poverty reduction efforts</a:t>
                      </a:r>
                      <a:r>
                        <a:rPr lang="en-CA" sz="1600" baseline="0" dirty="0" smtClean="0"/>
                        <a:t> 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Establishment of the DCPRTF</a:t>
                      </a:r>
                    </a:p>
                    <a:p>
                      <a:r>
                        <a:rPr lang="en-CA" sz="1600" dirty="0" smtClean="0"/>
                        <a:t>ISRR consultation response to the Province </a:t>
                      </a:r>
                    </a:p>
                    <a:p>
                      <a:r>
                        <a:rPr lang="en-CA" sz="1600" dirty="0" smtClean="0"/>
                        <a:t>Community Poverty Reduction Summit Feb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Create a poverty champion and emphasize the importance of poverty awareness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John Oosterhof led presentations on poverty awareness at Municipal</a:t>
                      </a:r>
                      <a:r>
                        <a:rPr lang="en-CA" sz="1600" baseline="0" dirty="0" smtClean="0"/>
                        <a:t> Councils  leading up to and following the Community Poverty Summit 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Address</a:t>
                      </a:r>
                      <a:r>
                        <a:rPr lang="en-CA" sz="1600" baseline="0" dirty="0" smtClean="0"/>
                        <a:t> </a:t>
                      </a:r>
                      <a:r>
                        <a:rPr lang="en-CA" sz="1600" dirty="0" smtClean="0"/>
                        <a:t>housing and homelessness issues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Housing allowance expanded thru County Community Services to include FTP and Choices</a:t>
                      </a:r>
                      <a:r>
                        <a:rPr lang="en-CA" sz="1600" baseline="0" dirty="0" smtClean="0"/>
                        <a:t> Youth Shelter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baseline="0" dirty="0" smtClean="0"/>
                        <a:t>DCPRTF Task Team established – priorities identified</a:t>
                      </a:r>
                      <a:endParaRPr lang="en-CA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52400"/>
            <a:ext cx="1416031" cy="1160627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3326" y="0"/>
            <a:ext cx="2920148" cy="14607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0516" y="268501"/>
            <a:ext cx="1318905" cy="106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166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Poverty Reduction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7754796"/>
              </p:ext>
            </p:extLst>
          </p:nvPr>
        </p:nvGraphicFramePr>
        <p:xfrm>
          <a:off x="457200" y="2590800"/>
          <a:ext cx="82296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What</a:t>
                      </a:r>
                      <a:r>
                        <a:rPr lang="en-CA" baseline="0" dirty="0" smtClean="0"/>
                        <a:t> you said you wanted accomplished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Report on accomplishments  </a:t>
                      </a:r>
                    </a:p>
                    <a:p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Promote aging in place for seniors in efforts to address access to, and affordability</a:t>
                      </a:r>
                      <a:r>
                        <a:rPr lang="en-CA" sz="1600" baseline="0" dirty="0" smtClean="0"/>
                        <a:t> of, other service / programs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DPRTF</a:t>
                      </a:r>
                      <a:r>
                        <a:rPr lang="en-CA" sz="1600" baseline="0" dirty="0" smtClean="0"/>
                        <a:t> Task Team established </a:t>
                      </a:r>
                      <a:r>
                        <a:rPr lang="en-CA" sz="1600" baseline="0" dirty="0" smtClean="0"/>
                        <a:t>– priorities identified 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Address precarious employment and advocate for living wage employers in Dufferin County 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DCPRTF Task Team established connecting with</a:t>
                      </a:r>
                      <a:r>
                        <a:rPr lang="en-CA" sz="1600" baseline="0" dirty="0" smtClean="0"/>
                        <a:t> Dufferin Workforce Planning 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Advocate</a:t>
                      </a:r>
                      <a:r>
                        <a:rPr lang="en-CA" sz="1600" baseline="0" dirty="0" smtClean="0"/>
                        <a:t> for affordable childcare and the increase of childcare spaces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Review access to services and the need to integrate and modernize approaches to service delivery 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DCCS Modernisation – social media- changing hours of operation </a:t>
                      </a:r>
                      <a:endParaRPr lang="en-CA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52400"/>
            <a:ext cx="1416031" cy="1160627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3326" y="0"/>
            <a:ext cx="2920148" cy="14607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0516" y="268501"/>
            <a:ext cx="1318905" cy="106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4530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3236</TotalTime>
  <Words>962</Words>
  <Application>Microsoft Office PowerPoint</Application>
  <PresentationFormat>On-screen Show (4:3)</PresentationFormat>
  <Paragraphs>79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Constantia</vt:lpstr>
      <vt:lpstr>Wingdings 2</vt:lpstr>
      <vt:lpstr>Flow</vt:lpstr>
      <vt:lpstr>  Community Wellbeing </vt:lpstr>
      <vt:lpstr>  Community Wellbeing </vt:lpstr>
      <vt:lpstr>  Community Wellbeing </vt:lpstr>
      <vt:lpstr>Resource Sharing</vt:lpstr>
      <vt:lpstr>Resource Sharing</vt:lpstr>
      <vt:lpstr>Poverty Reduction</vt:lpstr>
      <vt:lpstr>Poverty Reduction</vt:lpstr>
    </vt:vector>
  </TitlesOfParts>
  <Company>County of Dufferin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Dufferin County Community Servcies</dc:title>
  <dc:creator>jcrake</dc:creator>
  <cp:lastModifiedBy>User</cp:lastModifiedBy>
  <cp:revision>239</cp:revision>
  <cp:lastPrinted>2018-05-17T15:48:37Z</cp:lastPrinted>
  <dcterms:created xsi:type="dcterms:W3CDTF">2011-11-30T18:51:04Z</dcterms:created>
  <dcterms:modified xsi:type="dcterms:W3CDTF">2018-06-06T02:36:14Z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747DCF3A-3805-4B48-ACA6-CAE3C2DCF99B</vt:lpwstr>
  </property>
  <property fmtid="{D5CDD505-2E9C-101B-9397-08002B2CF9AE}" pid="3" name="ArticulatePath">
    <vt:lpwstr>DC MOVES Pillar update for June 6 2018 Forum v2</vt:lpwstr>
  </property>
</Properties>
</file>